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101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931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8963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56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8382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4145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3530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2046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50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97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92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503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053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905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292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232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850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48BA6BB-9B54-4472-8EC7-406747FC0879}" type="datetimeFigureOut">
              <a:rPr lang="fr-BE" smtClean="0"/>
              <a:t>05-10-23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AD664-D3C3-414A-A199-1A15F2A3843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49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0DAE2-661B-D546-3614-3A36EE9CC4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b="0" i="0" dirty="0">
                <a:solidFill>
                  <a:schemeClr val="tx1"/>
                </a:solidFill>
                <a:effectLst/>
                <a:latin typeface="Roboto Condensed" panose="020F0502020204030204" pitchFamily="2" charset="0"/>
              </a:rPr>
              <a:t>L’Église et les médias</a:t>
            </a:r>
            <a:br>
              <a:rPr lang="fr-BE" b="0" i="0" dirty="0">
                <a:solidFill>
                  <a:srgbClr val="000000"/>
                </a:solidFill>
                <a:effectLst/>
                <a:latin typeface="Roboto Condensed" panose="020F0502020204030204" pitchFamily="2" charset="0"/>
              </a:rPr>
            </a:b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F3C760-C90D-267F-2D3D-DAB1770B2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Coordination: Vincent DELCORPS et Christophe HERINCKX (</a:t>
            </a:r>
            <a:r>
              <a:rPr lang="fr-BE" dirty="0" err="1"/>
              <a:t>CathoBel</a:t>
            </a:r>
            <a:r>
              <a:rPr lang="fr-B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272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25687-B862-CA07-5CE9-EF2BFF21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Notre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28F678-B8CC-E45D-CACB-6FA7B8A68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816"/>
            <a:ext cx="10515600" cy="4712147"/>
          </a:xfrm>
        </p:spPr>
        <p:txBody>
          <a:bodyPr/>
          <a:lstStyle/>
          <a:p>
            <a:pPr marL="0" indent="0">
              <a:buNone/>
            </a:pPr>
            <a:r>
              <a:rPr lang="fr-BE" b="1" dirty="0"/>
              <a:t>Lundi 23 octobre - matin</a:t>
            </a:r>
          </a:p>
          <a:p>
            <a:pPr marL="514350" indent="-514350">
              <a:buFont typeface="+mj-lt"/>
              <a:buAutoNum type="arabicPeriod"/>
            </a:pPr>
            <a:endParaRPr lang="fr-BE" dirty="0"/>
          </a:p>
          <a:p>
            <a:pPr marL="0" indent="0">
              <a:buNone/>
            </a:pPr>
            <a:r>
              <a:rPr lang="fr-BE" dirty="0"/>
              <a:t>1. Un nouvel archevêque dans les médias</a:t>
            </a:r>
          </a:p>
          <a:p>
            <a:pPr marL="0" indent="0">
              <a:buNone/>
            </a:pPr>
            <a:r>
              <a:rPr lang="fr-BE" dirty="0"/>
              <a:t>2. Introduction générale</a:t>
            </a:r>
          </a:p>
          <a:p>
            <a:pPr marL="0" indent="0">
              <a:buNone/>
            </a:pPr>
            <a:r>
              <a:rPr lang="fr-BE" dirty="0"/>
              <a:t>3. Communication et annonce</a:t>
            </a:r>
          </a:p>
          <a:p>
            <a:pPr marL="0" indent="0">
              <a:buNone/>
            </a:pPr>
            <a:r>
              <a:rPr lang="fr-BE" dirty="0"/>
              <a:t>4. D’hier à aujourd’hui: un panorama des médias</a:t>
            </a:r>
          </a:p>
          <a:p>
            <a:pPr marL="457200" lvl="1" indent="0">
              <a:buNone/>
            </a:pPr>
            <a:r>
              <a:rPr lang="fr-BE" dirty="0"/>
              <a:t>a) Le point de vue généraliste</a:t>
            </a:r>
          </a:p>
          <a:p>
            <a:pPr marL="457200" lvl="1" indent="0">
              <a:buNone/>
            </a:pPr>
            <a:r>
              <a:rPr lang="fr-BE" dirty="0"/>
              <a:t>b) Le point de vue catholique</a:t>
            </a:r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0027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522F1-2F06-7BBD-FCA8-E4600141A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Notre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40996-35F4-F220-63FA-D6BA9CE91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b="1" dirty="0"/>
              <a:t>Lundi 23 octobre – après-midi</a:t>
            </a:r>
          </a:p>
          <a:p>
            <a:pPr marL="0" indent="0">
              <a:buNone/>
            </a:pPr>
            <a:endParaRPr lang="fr-BE" b="1" dirty="0"/>
          </a:p>
          <a:p>
            <a:r>
              <a:rPr lang="fr-BE" dirty="0"/>
              <a:t>14h30-16h: ateliers au choix</a:t>
            </a:r>
          </a:p>
          <a:p>
            <a:pPr lvl="1"/>
            <a:r>
              <a:rPr lang="fr-BE" dirty="0"/>
              <a:t>Rédiger une carte blanche (avec Bosco d’</a:t>
            </a:r>
            <a:r>
              <a:rPr lang="fr-BE" dirty="0" err="1"/>
              <a:t>Otreppe</a:t>
            </a:r>
            <a:r>
              <a:rPr lang="fr-BE" dirty="0"/>
              <a:t>)</a:t>
            </a:r>
          </a:p>
          <a:p>
            <a:pPr lvl="1"/>
            <a:r>
              <a:rPr lang="fr-BE" dirty="0"/>
              <a:t>Être face caméra (avec Christophe et Vincent)</a:t>
            </a:r>
          </a:p>
          <a:p>
            <a:pPr lvl="1"/>
            <a:r>
              <a:rPr lang="fr-BE" dirty="0"/>
              <a:t>Les réseaux sociaux (Véronique Joos)</a:t>
            </a:r>
          </a:p>
          <a:p>
            <a:pPr lvl="1"/>
            <a:endParaRPr lang="fr-BE" dirty="0"/>
          </a:p>
          <a:p>
            <a:r>
              <a:rPr lang="fr-BE" dirty="0"/>
              <a:t>16h-16h20: pause</a:t>
            </a:r>
          </a:p>
          <a:p>
            <a:r>
              <a:rPr lang="fr-BE" dirty="0"/>
              <a:t>16h20-17h30: libres échanges avec Bosco d’</a:t>
            </a:r>
            <a:r>
              <a:rPr lang="fr-BE" dirty="0" err="1"/>
              <a:t>Otreppe</a:t>
            </a:r>
            <a:r>
              <a:rPr lang="fr-BE" dirty="0"/>
              <a:t> (La Libre)</a:t>
            </a:r>
          </a:p>
        </p:txBody>
      </p:sp>
    </p:spTree>
    <p:extLst>
      <p:ext uri="{BB962C8B-B14F-4D97-AF65-F5344CB8AC3E}">
        <p14:creationId xmlns:p14="http://schemas.microsoft.com/office/powerpoint/2010/main" val="10754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25687-B862-CA07-5CE9-EF2BFF21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Notre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28F678-B8CC-E45D-CACB-6FA7B8A68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816"/>
            <a:ext cx="10515600" cy="471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/>
              <a:t>Mardi 24 octobre - matin</a:t>
            </a:r>
          </a:p>
          <a:p>
            <a:pPr marL="514350" indent="-514350">
              <a:buFont typeface="+mj-lt"/>
              <a:buAutoNum type="arabicPeriod"/>
            </a:pPr>
            <a:endParaRPr lang="fr-BE" dirty="0"/>
          </a:p>
          <a:p>
            <a:pPr marL="0" indent="0">
              <a:buNone/>
            </a:pPr>
            <a:r>
              <a:rPr lang="fr-BE" dirty="0"/>
              <a:t>5. Missions et fonctionnement des médias</a:t>
            </a:r>
          </a:p>
          <a:p>
            <a:pPr marL="0" indent="0">
              <a:buNone/>
            </a:pPr>
            <a:r>
              <a:rPr lang="fr-BE" dirty="0"/>
              <a:t>6. Paysage des médias catholiques en Belgique francophone</a:t>
            </a:r>
          </a:p>
          <a:p>
            <a:pPr marL="0" indent="0">
              <a:buNone/>
            </a:pPr>
            <a:r>
              <a:rPr lang="fr-BE" dirty="0"/>
              <a:t>7. L’Eglise face aux journalistes</a:t>
            </a:r>
          </a:p>
          <a:p>
            <a:pPr marL="0" indent="0">
              <a:buNone/>
            </a:pPr>
            <a:r>
              <a:rPr lang="fr-BE" dirty="0"/>
              <a:t>8. En guise de conclusion: comment annoncer la Bonne Nouvelle aujourd’hui?</a:t>
            </a:r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0798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522F1-2F06-7BBD-FCA8-E4600141A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Notre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40996-35F4-F220-63FA-D6BA9CE91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26"/>
            <a:ext cx="10515600" cy="4676637"/>
          </a:xfrm>
        </p:spPr>
        <p:txBody>
          <a:bodyPr/>
          <a:lstStyle/>
          <a:p>
            <a:pPr marL="0" indent="0">
              <a:buNone/>
            </a:pPr>
            <a:r>
              <a:rPr lang="fr-BE" b="1" dirty="0"/>
              <a:t>Mardi 24 octobre – après-midi</a:t>
            </a:r>
          </a:p>
          <a:p>
            <a:pPr marL="0" indent="0">
              <a:buNone/>
            </a:pPr>
            <a:endParaRPr lang="fr-BE" b="1" dirty="0"/>
          </a:p>
          <a:p>
            <a:r>
              <a:rPr lang="fr-BE" dirty="0"/>
              <a:t>14h30-16h: ateliers au choix</a:t>
            </a:r>
          </a:p>
          <a:p>
            <a:pPr lvl="1"/>
            <a:r>
              <a:rPr lang="fr-BE" dirty="0"/>
              <a:t>Communiquer au sein d’une paroisse (Anne-Elisabeth Nève)</a:t>
            </a:r>
          </a:p>
          <a:p>
            <a:pPr lvl="1"/>
            <a:r>
              <a:rPr lang="fr-BE" dirty="0"/>
              <a:t>Réaliser une courte vidéo (Clément Laloyaux)</a:t>
            </a:r>
          </a:p>
          <a:p>
            <a:pPr lvl="1"/>
            <a:r>
              <a:rPr lang="fr-BE" dirty="0"/>
              <a:t>Être face caméra (Vincent et Christophe)</a:t>
            </a:r>
          </a:p>
          <a:p>
            <a:pPr lvl="1"/>
            <a:endParaRPr lang="fr-BE" dirty="0"/>
          </a:p>
          <a:p>
            <a:r>
              <a:rPr lang="fr-BE" dirty="0"/>
              <a:t>16h-16h20: pause</a:t>
            </a:r>
          </a:p>
          <a:p>
            <a:r>
              <a:rPr lang="fr-BE" dirty="0"/>
              <a:t>16h20-17h30: libres échanges avec Emmanuel </a:t>
            </a:r>
            <a:r>
              <a:rPr lang="fr-BE" dirty="0" err="1"/>
              <a:t>Tourpe</a:t>
            </a:r>
            <a:r>
              <a:rPr lang="fr-BE" dirty="0"/>
              <a:t> (LN24)</a:t>
            </a:r>
          </a:p>
        </p:txBody>
      </p:sp>
    </p:spTree>
    <p:extLst>
      <p:ext uri="{BB962C8B-B14F-4D97-AF65-F5344CB8AC3E}">
        <p14:creationId xmlns:p14="http://schemas.microsoft.com/office/powerpoint/2010/main" val="2857715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207</Words>
  <Application>Microsoft Office PowerPoint</Application>
  <PresentationFormat>Grand écran</PresentationFormat>
  <Paragraphs>42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Roboto Condensed</vt:lpstr>
      <vt:lpstr>Wingdings 3</vt:lpstr>
      <vt:lpstr>Ion</vt:lpstr>
      <vt:lpstr>L’Église et les médias </vt:lpstr>
      <vt:lpstr>Notre programme</vt:lpstr>
      <vt:lpstr>Notre programme</vt:lpstr>
      <vt:lpstr>Notre programme</vt:lpstr>
      <vt:lpstr>Notre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Delcorps</dc:creator>
  <cp:lastModifiedBy>Vincent Delcorps</cp:lastModifiedBy>
  <cp:revision>13</cp:revision>
  <dcterms:created xsi:type="dcterms:W3CDTF">2023-08-14T13:21:27Z</dcterms:created>
  <dcterms:modified xsi:type="dcterms:W3CDTF">2023-10-05T14:49:26Z</dcterms:modified>
</cp:coreProperties>
</file>